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31" r:id="rId4"/>
    <p:sldId id="1211" r:id="rId5"/>
    <p:sldId id="1230" r:id="rId6"/>
    <p:sldId id="1213" r:id="rId7"/>
    <p:sldId id="1232" r:id="rId8"/>
    <p:sldId id="1233" r:id="rId9"/>
    <p:sldId id="1234" r:id="rId10"/>
    <p:sldId id="1235" r:id="rId11"/>
    <p:sldId id="1236" r:id="rId12"/>
    <p:sldId id="1237" r:id="rId13"/>
    <p:sldId id="1238" r:id="rId14"/>
    <p:sldId id="1239"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6CF4F-0D07-4CBE-947E-34939B38F693}" v="1346" dt="2021-07-02T14:29:25.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276CF4F-0D07-4CBE-947E-34939B38F693}"/>
    <pc:docChg chg="undo custSel addSld delSld modSld sldOrd">
      <pc:chgData name="Ed Godfrey" userId="61aa7c48ee0e3db0" providerId="LiveId" clId="{F276CF4F-0D07-4CBE-947E-34939B38F693}" dt="2021-07-02T14:29:29.297" v="2229" actId="47"/>
      <pc:docMkLst>
        <pc:docMk/>
      </pc:docMkLst>
      <pc:sldChg chg="modSp mod">
        <pc:chgData name="Ed Godfrey" userId="61aa7c48ee0e3db0" providerId="LiveId" clId="{F276CF4F-0D07-4CBE-947E-34939B38F693}" dt="2021-07-02T13:53:39.565" v="31" actId="20577"/>
        <pc:sldMkLst>
          <pc:docMk/>
          <pc:sldMk cId="1259847495" sldId="963"/>
        </pc:sldMkLst>
        <pc:spChg chg="mod">
          <ac:chgData name="Ed Godfrey" userId="61aa7c48ee0e3db0" providerId="LiveId" clId="{F276CF4F-0D07-4CBE-947E-34939B38F693}" dt="2021-07-02T13:53:34.737" v="25"/>
          <ac:spMkLst>
            <pc:docMk/>
            <pc:sldMk cId="1259847495" sldId="963"/>
            <ac:spMk id="2" creationId="{F08A2007-B9E6-48A8-9E5E-C98EDFD53C8F}"/>
          </ac:spMkLst>
        </pc:spChg>
        <pc:spChg chg="mod">
          <ac:chgData name="Ed Godfrey" userId="61aa7c48ee0e3db0" providerId="LiveId" clId="{F276CF4F-0D07-4CBE-947E-34939B38F693}" dt="2021-07-02T13:53:39.565" v="31" actId="20577"/>
          <ac:spMkLst>
            <pc:docMk/>
            <pc:sldMk cId="1259847495" sldId="963"/>
            <ac:spMk id="3" creationId="{F6C638D0-C884-48CF-BE26-27EEF100FAF2}"/>
          </ac:spMkLst>
        </pc:spChg>
      </pc:sldChg>
      <pc:sldChg chg="addSp modSp mod">
        <pc:chgData name="Ed Godfrey" userId="61aa7c48ee0e3db0" providerId="LiveId" clId="{F276CF4F-0D07-4CBE-947E-34939B38F693}" dt="2021-07-02T13:53:06.846" v="23" actId="20577"/>
        <pc:sldMkLst>
          <pc:docMk/>
          <pc:sldMk cId="3275922726" sldId="1127"/>
        </pc:sldMkLst>
        <pc:spChg chg="mod">
          <ac:chgData name="Ed Godfrey" userId="61aa7c48ee0e3db0" providerId="LiveId" clId="{F276CF4F-0D07-4CBE-947E-34939B38F693}" dt="2021-07-02T13:53:06.846" v="23" actId="20577"/>
          <ac:spMkLst>
            <pc:docMk/>
            <pc:sldMk cId="3275922726" sldId="1127"/>
            <ac:spMk id="2" creationId="{F1588051-E0B5-4638-9205-E46E5525908B}"/>
          </ac:spMkLst>
        </pc:spChg>
        <pc:spChg chg="mod">
          <ac:chgData name="Ed Godfrey" userId="61aa7c48ee0e3db0" providerId="LiveId" clId="{F276CF4F-0D07-4CBE-947E-34939B38F693}" dt="2021-07-02T13:50:57.544" v="12" actId="6549"/>
          <ac:spMkLst>
            <pc:docMk/>
            <pc:sldMk cId="3275922726" sldId="1127"/>
            <ac:spMk id="5" creationId="{0CAA8F06-2798-4F2A-8DC9-8E009C9AC104}"/>
          </ac:spMkLst>
        </pc:spChg>
        <pc:picChg chg="add mod">
          <ac:chgData name="Ed Godfrey" userId="61aa7c48ee0e3db0" providerId="LiveId" clId="{F276CF4F-0D07-4CBE-947E-34939B38F693}" dt="2021-07-02T13:52:53.280" v="17" actId="1076"/>
          <ac:picMkLst>
            <pc:docMk/>
            <pc:sldMk cId="3275922726" sldId="1127"/>
            <ac:picMk id="4" creationId="{FB37521E-0C19-4C2B-9C88-85DCC269F5AF}"/>
          </ac:picMkLst>
        </pc:picChg>
      </pc:sldChg>
      <pc:sldChg chg="del">
        <pc:chgData name="Ed Godfrey" userId="61aa7c48ee0e3db0" providerId="LiveId" clId="{F276CF4F-0D07-4CBE-947E-34939B38F693}" dt="2021-07-02T13:58:31.845" v="77" actId="47"/>
        <pc:sldMkLst>
          <pc:docMk/>
          <pc:sldMk cId="3528418805" sldId="1200"/>
        </pc:sldMkLst>
      </pc:sldChg>
      <pc:sldChg chg="del">
        <pc:chgData name="Ed Godfrey" userId="61aa7c48ee0e3db0" providerId="LiveId" clId="{F276CF4F-0D07-4CBE-947E-34939B38F693}" dt="2021-07-02T13:53:43.168" v="32" actId="47"/>
        <pc:sldMkLst>
          <pc:docMk/>
          <pc:sldMk cId="3058285799" sldId="1210"/>
        </pc:sldMkLst>
      </pc:sldChg>
      <pc:sldChg chg="modSp mod">
        <pc:chgData name="Ed Godfrey" userId="61aa7c48ee0e3db0" providerId="LiveId" clId="{F276CF4F-0D07-4CBE-947E-34939B38F693}" dt="2021-07-02T13:55:51.190" v="64" actId="20577"/>
        <pc:sldMkLst>
          <pc:docMk/>
          <pc:sldMk cId="536287559" sldId="1211"/>
        </pc:sldMkLst>
        <pc:spChg chg="mod">
          <ac:chgData name="Ed Godfrey" userId="61aa7c48ee0e3db0" providerId="LiveId" clId="{F276CF4F-0D07-4CBE-947E-34939B38F693}" dt="2021-07-02T13:55:51.190" v="64" actId="20577"/>
          <ac:spMkLst>
            <pc:docMk/>
            <pc:sldMk cId="536287559" sldId="1211"/>
            <ac:spMk id="2" creationId="{F08A2007-B9E6-48A8-9E5E-C98EDFD53C8F}"/>
          </ac:spMkLst>
        </pc:spChg>
        <pc:spChg chg="mod">
          <ac:chgData name="Ed Godfrey" userId="61aa7c48ee0e3db0" providerId="LiveId" clId="{F276CF4F-0D07-4CBE-947E-34939B38F693}" dt="2021-07-02T13:55:39.456" v="60" actId="20577"/>
          <ac:spMkLst>
            <pc:docMk/>
            <pc:sldMk cId="536287559" sldId="1211"/>
            <ac:spMk id="3" creationId="{F6C638D0-C884-48CF-BE26-27EEF100FAF2}"/>
          </ac:spMkLst>
        </pc:spChg>
      </pc:sldChg>
      <pc:sldChg chg="delSp modSp mod modAnim">
        <pc:chgData name="Ed Godfrey" userId="61aa7c48ee0e3db0" providerId="LiveId" clId="{F276CF4F-0D07-4CBE-947E-34939B38F693}" dt="2021-07-02T14:22:02.854" v="1635" actId="20577"/>
        <pc:sldMkLst>
          <pc:docMk/>
          <pc:sldMk cId="832195759" sldId="1213"/>
        </pc:sldMkLst>
        <pc:spChg chg="del mod">
          <ac:chgData name="Ed Godfrey" userId="61aa7c48ee0e3db0" providerId="LiveId" clId="{F276CF4F-0D07-4CBE-947E-34939B38F693}" dt="2021-07-02T14:00:38.348" v="199" actId="21"/>
          <ac:spMkLst>
            <pc:docMk/>
            <pc:sldMk cId="832195759" sldId="1213"/>
            <ac:spMk id="2" creationId="{F08A2007-B9E6-48A8-9E5E-C98EDFD53C8F}"/>
          </ac:spMkLst>
        </pc:spChg>
        <pc:spChg chg="mod">
          <ac:chgData name="Ed Godfrey" userId="61aa7c48ee0e3db0" providerId="LiveId" clId="{F276CF4F-0D07-4CBE-947E-34939B38F693}" dt="2021-07-02T14:00:04.455" v="197" actId="20577"/>
          <ac:spMkLst>
            <pc:docMk/>
            <pc:sldMk cId="832195759" sldId="1213"/>
            <ac:spMk id="3" creationId="{F6C638D0-C884-48CF-BE26-27EEF100FAF2}"/>
          </ac:spMkLst>
        </pc:spChg>
        <pc:spChg chg="mod">
          <ac:chgData name="Ed Godfrey" userId="61aa7c48ee0e3db0" providerId="LiveId" clId="{F276CF4F-0D07-4CBE-947E-34939B38F693}" dt="2021-07-02T14:22:02.854" v="1635" actId="20577"/>
          <ac:spMkLst>
            <pc:docMk/>
            <pc:sldMk cId="832195759" sldId="1213"/>
            <ac:spMk id="4" creationId="{658337A9-750E-4514-8C3D-B25BE776AFCD}"/>
          </ac:spMkLst>
        </pc:spChg>
        <pc:spChg chg="mod">
          <ac:chgData name="Ed Godfrey" userId="61aa7c48ee0e3db0" providerId="LiveId" clId="{F276CF4F-0D07-4CBE-947E-34939B38F693}" dt="2021-07-02T14:04:20.772" v="674" actId="255"/>
          <ac:spMkLst>
            <pc:docMk/>
            <pc:sldMk cId="832195759" sldId="1213"/>
            <ac:spMk id="6" creationId="{7A4BFB7C-1EDD-488A-A9C7-9E8B438C11AF}"/>
          </ac:spMkLst>
        </pc:spChg>
      </pc:sldChg>
      <pc:sldChg chg="del">
        <pc:chgData name="Ed Godfrey" userId="61aa7c48ee0e3db0" providerId="LiveId" clId="{F276CF4F-0D07-4CBE-947E-34939B38F693}" dt="2021-07-02T13:58:32.921" v="78" actId="47"/>
        <pc:sldMkLst>
          <pc:docMk/>
          <pc:sldMk cId="1244959134" sldId="1221"/>
        </pc:sldMkLst>
      </pc:sldChg>
      <pc:sldChg chg="del">
        <pc:chgData name="Ed Godfrey" userId="61aa7c48ee0e3db0" providerId="LiveId" clId="{F276CF4F-0D07-4CBE-947E-34939B38F693}" dt="2021-07-02T13:58:33.961" v="79" actId="47"/>
        <pc:sldMkLst>
          <pc:docMk/>
          <pc:sldMk cId="1077998490" sldId="1222"/>
        </pc:sldMkLst>
      </pc:sldChg>
      <pc:sldChg chg="del">
        <pc:chgData name="Ed Godfrey" userId="61aa7c48ee0e3db0" providerId="LiveId" clId="{F276CF4F-0D07-4CBE-947E-34939B38F693}" dt="2021-07-02T14:29:27.329" v="2223" actId="47"/>
        <pc:sldMkLst>
          <pc:docMk/>
          <pc:sldMk cId="4118784626" sldId="1223"/>
        </pc:sldMkLst>
      </pc:sldChg>
      <pc:sldChg chg="del">
        <pc:chgData name="Ed Godfrey" userId="61aa7c48ee0e3db0" providerId="LiveId" clId="{F276CF4F-0D07-4CBE-947E-34939B38F693}" dt="2021-07-02T14:29:27.666" v="2224" actId="47"/>
        <pc:sldMkLst>
          <pc:docMk/>
          <pc:sldMk cId="4064352957" sldId="1224"/>
        </pc:sldMkLst>
      </pc:sldChg>
      <pc:sldChg chg="del">
        <pc:chgData name="Ed Godfrey" userId="61aa7c48ee0e3db0" providerId="LiveId" clId="{F276CF4F-0D07-4CBE-947E-34939B38F693}" dt="2021-07-02T14:29:28.061" v="2225" actId="47"/>
        <pc:sldMkLst>
          <pc:docMk/>
          <pc:sldMk cId="1096183902" sldId="1225"/>
        </pc:sldMkLst>
      </pc:sldChg>
      <pc:sldChg chg="del">
        <pc:chgData name="Ed Godfrey" userId="61aa7c48ee0e3db0" providerId="LiveId" clId="{F276CF4F-0D07-4CBE-947E-34939B38F693}" dt="2021-07-02T14:29:28.381" v="2226" actId="47"/>
        <pc:sldMkLst>
          <pc:docMk/>
          <pc:sldMk cId="1604858997" sldId="1226"/>
        </pc:sldMkLst>
      </pc:sldChg>
      <pc:sldChg chg="del">
        <pc:chgData name="Ed Godfrey" userId="61aa7c48ee0e3db0" providerId="LiveId" clId="{F276CF4F-0D07-4CBE-947E-34939B38F693}" dt="2021-07-02T14:29:28.718" v="2227" actId="47"/>
        <pc:sldMkLst>
          <pc:docMk/>
          <pc:sldMk cId="1728135088" sldId="1227"/>
        </pc:sldMkLst>
      </pc:sldChg>
      <pc:sldChg chg="del">
        <pc:chgData name="Ed Godfrey" userId="61aa7c48ee0e3db0" providerId="LiveId" clId="{F276CF4F-0D07-4CBE-947E-34939B38F693}" dt="2021-07-02T14:29:28.998" v="2228" actId="47"/>
        <pc:sldMkLst>
          <pc:docMk/>
          <pc:sldMk cId="4156388663" sldId="1228"/>
        </pc:sldMkLst>
      </pc:sldChg>
      <pc:sldChg chg="del">
        <pc:chgData name="Ed Godfrey" userId="61aa7c48ee0e3db0" providerId="LiveId" clId="{F276CF4F-0D07-4CBE-947E-34939B38F693}" dt="2021-07-02T14:29:29.297" v="2229" actId="47"/>
        <pc:sldMkLst>
          <pc:docMk/>
          <pc:sldMk cId="2360770383" sldId="1229"/>
        </pc:sldMkLst>
      </pc:sldChg>
      <pc:sldChg chg="add ord">
        <pc:chgData name="Ed Godfrey" userId="61aa7c48ee0e3db0" providerId="LiveId" clId="{F276CF4F-0D07-4CBE-947E-34939B38F693}" dt="2021-07-02T13:56:28.788" v="67"/>
        <pc:sldMkLst>
          <pc:docMk/>
          <pc:sldMk cId="3564350014" sldId="1230"/>
        </pc:sldMkLst>
      </pc:sldChg>
      <pc:sldChg chg="modSp add mod">
        <pc:chgData name="Ed Godfrey" userId="61aa7c48ee0e3db0" providerId="LiveId" clId="{F276CF4F-0D07-4CBE-947E-34939B38F693}" dt="2021-07-02T14:28:39.003" v="2221" actId="5793"/>
        <pc:sldMkLst>
          <pc:docMk/>
          <pc:sldMk cId="1296654025" sldId="1231"/>
        </pc:sldMkLst>
        <pc:spChg chg="mod">
          <ac:chgData name="Ed Godfrey" userId="61aa7c48ee0e3db0" providerId="LiveId" clId="{F276CF4F-0D07-4CBE-947E-34939B38F693}" dt="2021-07-02T14:28:39.003" v="2221" actId="5793"/>
          <ac:spMkLst>
            <pc:docMk/>
            <pc:sldMk cId="1296654025" sldId="1231"/>
            <ac:spMk id="2" creationId="{F08A2007-B9E6-48A8-9E5E-C98EDFD53C8F}"/>
          </ac:spMkLst>
        </pc:spChg>
        <pc:spChg chg="mod">
          <ac:chgData name="Ed Godfrey" userId="61aa7c48ee0e3db0" providerId="LiveId" clId="{F276CF4F-0D07-4CBE-947E-34939B38F693}" dt="2021-07-02T13:56:52.958" v="71" actId="20577"/>
          <ac:spMkLst>
            <pc:docMk/>
            <pc:sldMk cId="1296654025" sldId="1231"/>
            <ac:spMk id="3" creationId="{F6C638D0-C884-48CF-BE26-27EEF100FAF2}"/>
          </ac:spMkLst>
        </pc:spChg>
      </pc:sldChg>
      <pc:sldChg chg="addSp modSp add mod modAnim">
        <pc:chgData name="Ed Godfrey" userId="61aa7c48ee0e3db0" providerId="LiveId" clId="{F276CF4F-0D07-4CBE-947E-34939B38F693}" dt="2021-07-02T14:07:10.710" v="842"/>
        <pc:sldMkLst>
          <pc:docMk/>
          <pc:sldMk cId="854854440" sldId="1232"/>
        </pc:sldMkLst>
        <pc:spChg chg="mod">
          <ac:chgData name="Ed Godfrey" userId="61aa7c48ee0e3db0" providerId="LiveId" clId="{F276CF4F-0D07-4CBE-947E-34939B38F693}" dt="2021-07-02T14:05:29.782" v="709" actId="114"/>
          <ac:spMkLst>
            <pc:docMk/>
            <pc:sldMk cId="854854440" sldId="1232"/>
            <ac:spMk id="2" creationId="{F08A2007-B9E6-48A8-9E5E-C98EDFD53C8F}"/>
          </ac:spMkLst>
        </pc:spChg>
        <pc:spChg chg="mod">
          <ac:chgData name="Ed Godfrey" userId="61aa7c48ee0e3db0" providerId="LiveId" clId="{F276CF4F-0D07-4CBE-947E-34939B38F693}" dt="2021-07-02T14:05:22.164" v="690" actId="20577"/>
          <ac:spMkLst>
            <pc:docMk/>
            <pc:sldMk cId="854854440" sldId="1232"/>
            <ac:spMk id="3" creationId="{F6C638D0-C884-48CF-BE26-27EEF100FAF2}"/>
          </ac:spMkLst>
        </pc:spChg>
        <pc:spChg chg="add mod">
          <ac:chgData name="Ed Godfrey" userId="61aa7c48ee0e3db0" providerId="LiveId" clId="{F276CF4F-0D07-4CBE-947E-34939B38F693}" dt="2021-07-02T14:06:47.111" v="804" actId="255"/>
          <ac:spMkLst>
            <pc:docMk/>
            <pc:sldMk cId="854854440" sldId="1232"/>
            <ac:spMk id="4" creationId="{A8EDD063-BBA8-4E3D-BAA4-D8B623B1240F}"/>
          </ac:spMkLst>
        </pc:spChg>
      </pc:sldChg>
      <pc:sldChg chg="delSp modSp add mod delAnim modAnim">
        <pc:chgData name="Ed Godfrey" userId="61aa7c48ee0e3db0" providerId="LiveId" clId="{F276CF4F-0D07-4CBE-947E-34939B38F693}" dt="2021-07-02T14:21:46.942" v="1628" actId="20577"/>
        <pc:sldMkLst>
          <pc:docMk/>
          <pc:sldMk cId="439250471" sldId="1233"/>
        </pc:sldMkLst>
        <pc:spChg chg="mod">
          <ac:chgData name="Ed Godfrey" userId="61aa7c48ee0e3db0" providerId="LiveId" clId="{F276CF4F-0D07-4CBE-947E-34939B38F693}" dt="2021-07-02T14:21:46.942" v="1628" actId="20577"/>
          <ac:spMkLst>
            <pc:docMk/>
            <pc:sldMk cId="439250471" sldId="1233"/>
            <ac:spMk id="4" creationId="{658337A9-750E-4514-8C3D-B25BE776AFCD}"/>
          </ac:spMkLst>
        </pc:spChg>
        <pc:spChg chg="del">
          <ac:chgData name="Ed Godfrey" userId="61aa7c48ee0e3db0" providerId="LiveId" clId="{F276CF4F-0D07-4CBE-947E-34939B38F693}" dt="2021-07-02T14:09:08.088" v="844" actId="21"/>
          <ac:spMkLst>
            <pc:docMk/>
            <pc:sldMk cId="439250471" sldId="1233"/>
            <ac:spMk id="6" creationId="{7A4BFB7C-1EDD-488A-A9C7-9E8B438C11AF}"/>
          </ac:spMkLst>
        </pc:spChg>
      </pc:sldChg>
      <pc:sldChg chg="addSp modSp add mod modAnim">
        <pc:chgData name="Ed Godfrey" userId="61aa7c48ee0e3db0" providerId="LiveId" clId="{F276CF4F-0D07-4CBE-947E-34939B38F693}" dt="2021-07-02T14:19:39.645" v="1549" actId="20577"/>
        <pc:sldMkLst>
          <pc:docMk/>
          <pc:sldMk cId="3986411442" sldId="1234"/>
        </pc:sldMkLst>
        <pc:spChg chg="mod">
          <ac:chgData name="Ed Godfrey" userId="61aa7c48ee0e3db0" providerId="LiveId" clId="{F276CF4F-0D07-4CBE-947E-34939B38F693}" dt="2021-07-02T14:17:47.417" v="1463" actId="20577"/>
          <ac:spMkLst>
            <pc:docMk/>
            <pc:sldMk cId="3986411442" sldId="1234"/>
            <ac:spMk id="2" creationId="{F08A2007-B9E6-48A8-9E5E-C98EDFD53C8F}"/>
          </ac:spMkLst>
        </pc:spChg>
        <pc:spChg chg="mod">
          <ac:chgData name="Ed Godfrey" userId="61aa7c48ee0e3db0" providerId="LiveId" clId="{F276CF4F-0D07-4CBE-947E-34939B38F693}" dt="2021-07-02T14:19:39.645" v="1549" actId="20577"/>
          <ac:spMkLst>
            <pc:docMk/>
            <pc:sldMk cId="3986411442" sldId="1234"/>
            <ac:spMk id="3" creationId="{F6C638D0-C884-48CF-BE26-27EEF100FAF2}"/>
          </ac:spMkLst>
        </pc:spChg>
        <pc:spChg chg="add mod">
          <ac:chgData name="Ed Godfrey" userId="61aa7c48ee0e3db0" providerId="LiveId" clId="{F276CF4F-0D07-4CBE-947E-34939B38F693}" dt="2021-07-02T14:19:26.002" v="1523" actId="115"/>
          <ac:spMkLst>
            <pc:docMk/>
            <pc:sldMk cId="3986411442" sldId="1234"/>
            <ac:spMk id="4" creationId="{C76238B7-A9A1-4720-AF3F-D21604D7B246}"/>
          </ac:spMkLst>
        </pc:spChg>
      </pc:sldChg>
      <pc:sldChg chg="modSp add modAnim">
        <pc:chgData name="Ed Godfrey" userId="61aa7c48ee0e3db0" providerId="LiveId" clId="{F276CF4F-0D07-4CBE-947E-34939B38F693}" dt="2021-07-02T14:22:30.383" v="1640" actId="20577"/>
        <pc:sldMkLst>
          <pc:docMk/>
          <pc:sldMk cId="2289316428" sldId="1235"/>
        </pc:sldMkLst>
        <pc:spChg chg="mod">
          <ac:chgData name="Ed Godfrey" userId="61aa7c48ee0e3db0" providerId="LiveId" clId="{F276CF4F-0D07-4CBE-947E-34939B38F693}" dt="2021-07-02T14:22:30.383" v="1640" actId="20577"/>
          <ac:spMkLst>
            <pc:docMk/>
            <pc:sldMk cId="2289316428" sldId="1235"/>
            <ac:spMk id="4" creationId="{658337A9-750E-4514-8C3D-B25BE776AFCD}"/>
          </ac:spMkLst>
        </pc:spChg>
      </pc:sldChg>
      <pc:sldChg chg="modSp add mod modAnim">
        <pc:chgData name="Ed Godfrey" userId="61aa7c48ee0e3db0" providerId="LiveId" clId="{F276CF4F-0D07-4CBE-947E-34939B38F693}" dt="2021-07-02T14:24:37.122" v="1885" actId="20577"/>
        <pc:sldMkLst>
          <pc:docMk/>
          <pc:sldMk cId="3399369193" sldId="1236"/>
        </pc:sldMkLst>
        <pc:spChg chg="mod">
          <ac:chgData name="Ed Godfrey" userId="61aa7c48ee0e3db0" providerId="LiveId" clId="{F276CF4F-0D07-4CBE-947E-34939B38F693}" dt="2021-07-02T14:24:32.084" v="1882" actId="20577"/>
          <ac:spMkLst>
            <pc:docMk/>
            <pc:sldMk cId="3399369193" sldId="1236"/>
            <ac:spMk id="3" creationId="{F6C638D0-C884-48CF-BE26-27EEF100FAF2}"/>
          </ac:spMkLst>
        </pc:spChg>
        <pc:spChg chg="mod">
          <ac:chgData name="Ed Godfrey" userId="61aa7c48ee0e3db0" providerId="LiveId" clId="{F276CF4F-0D07-4CBE-947E-34939B38F693}" dt="2021-07-02T14:24:37.122" v="1885" actId="20577"/>
          <ac:spMkLst>
            <pc:docMk/>
            <pc:sldMk cId="3399369193" sldId="1236"/>
            <ac:spMk id="4" creationId="{658337A9-750E-4514-8C3D-B25BE776AFCD}"/>
          </ac:spMkLst>
        </pc:spChg>
      </pc:sldChg>
      <pc:sldChg chg="modSp add mod">
        <pc:chgData name="Ed Godfrey" userId="61aa7c48ee0e3db0" providerId="LiveId" clId="{F276CF4F-0D07-4CBE-947E-34939B38F693}" dt="2021-07-02T14:25:31.052" v="1912" actId="6549"/>
        <pc:sldMkLst>
          <pc:docMk/>
          <pc:sldMk cId="1091679622" sldId="1237"/>
        </pc:sldMkLst>
        <pc:spChg chg="mod">
          <ac:chgData name="Ed Godfrey" userId="61aa7c48ee0e3db0" providerId="LiveId" clId="{F276CF4F-0D07-4CBE-947E-34939B38F693}" dt="2021-07-02T14:25:22.964" v="1888" actId="255"/>
          <ac:spMkLst>
            <pc:docMk/>
            <pc:sldMk cId="1091679622" sldId="1237"/>
            <ac:spMk id="2" creationId="{F08A2007-B9E6-48A8-9E5E-C98EDFD53C8F}"/>
          </ac:spMkLst>
        </pc:spChg>
        <pc:spChg chg="mod">
          <ac:chgData name="Ed Godfrey" userId="61aa7c48ee0e3db0" providerId="LiveId" clId="{F276CF4F-0D07-4CBE-947E-34939B38F693}" dt="2021-07-02T14:25:31.052" v="1912" actId="6549"/>
          <ac:spMkLst>
            <pc:docMk/>
            <pc:sldMk cId="1091679622" sldId="1237"/>
            <ac:spMk id="3" creationId="{F6C638D0-C884-48CF-BE26-27EEF100FAF2}"/>
          </ac:spMkLst>
        </pc:spChg>
      </pc:sldChg>
      <pc:sldChg chg="addSp modSp add mod modAnim">
        <pc:chgData name="Ed Godfrey" userId="61aa7c48ee0e3db0" providerId="LiveId" clId="{F276CF4F-0D07-4CBE-947E-34939B38F693}" dt="2021-07-02T14:28:32.458" v="2215" actId="20577"/>
        <pc:sldMkLst>
          <pc:docMk/>
          <pc:sldMk cId="1666649127" sldId="1238"/>
        </pc:sldMkLst>
        <pc:spChg chg="mod">
          <ac:chgData name="Ed Godfrey" userId="61aa7c48ee0e3db0" providerId="LiveId" clId="{F276CF4F-0D07-4CBE-947E-34939B38F693}" dt="2021-07-02T14:26:50.004" v="2004" actId="20577"/>
          <ac:spMkLst>
            <pc:docMk/>
            <pc:sldMk cId="1666649127" sldId="1238"/>
            <ac:spMk id="4" creationId="{658337A9-750E-4514-8C3D-B25BE776AFCD}"/>
          </ac:spMkLst>
        </pc:spChg>
        <pc:spChg chg="add mod">
          <ac:chgData name="Ed Godfrey" userId="61aa7c48ee0e3db0" providerId="LiveId" clId="{F276CF4F-0D07-4CBE-947E-34939B38F693}" dt="2021-07-02T14:28:32.458" v="2215" actId="20577"/>
          <ac:spMkLst>
            <pc:docMk/>
            <pc:sldMk cId="1666649127" sldId="1238"/>
            <ac:spMk id="5" creationId="{986C691C-EFA2-45BA-B9F4-6BA4149DB158}"/>
          </ac:spMkLst>
        </pc:spChg>
      </pc:sldChg>
      <pc:sldChg chg="add">
        <pc:chgData name="Ed Godfrey" userId="61aa7c48ee0e3db0" providerId="LiveId" clId="{F276CF4F-0D07-4CBE-947E-34939B38F693}" dt="2021-07-02T14:29:25.095" v="2222"/>
        <pc:sldMkLst>
          <pc:docMk/>
          <pc:sldMk cId="923377043" sldId="123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4:4-8 </a:t>
            </a:r>
          </a:p>
          <a:p>
            <a:pPr algn="ctr"/>
            <a:r>
              <a:rPr lang="en-US" sz="2800" i="1" dirty="0"/>
              <a:t>(Part 2b)</a:t>
            </a:r>
          </a:p>
        </p:txBody>
      </p:sp>
      <p:pic>
        <p:nvPicPr>
          <p:cNvPr id="4" name="Picture 3">
            <a:extLst>
              <a:ext uri="{FF2B5EF4-FFF2-40B4-BE49-F238E27FC236}">
                <a16:creationId xmlns:a16="http://schemas.microsoft.com/office/drawing/2014/main" id="{FB37521E-0C19-4C2B-9C88-85DCC269F5AF}"/>
              </a:ext>
            </a:extLst>
          </p:cNvPr>
          <p:cNvPicPr>
            <a:picLocks noChangeAspect="1"/>
          </p:cNvPicPr>
          <p:nvPr/>
        </p:nvPicPr>
        <p:blipFill>
          <a:blip r:embed="rId3"/>
          <a:stretch>
            <a:fillRect/>
          </a:stretch>
        </p:blipFill>
        <p:spPr>
          <a:xfrm>
            <a:off x="293716" y="583009"/>
            <a:ext cx="1280237" cy="685800"/>
          </a:xfrm>
          <a:prstGeom prst="rect">
            <a:avLst/>
          </a:prstGeom>
        </p:spPr>
      </p:pic>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   How believers abstain from sexual immorality </a:t>
            </a:r>
            <a:r>
              <a:rPr lang="en-US" sz="3200" b="1" cap="none" baseline="30000" dirty="0">
                <a:solidFill>
                  <a:srgbClr val="92D050"/>
                </a:solidFill>
              </a:rPr>
              <a:t>(4:4-6) </a:t>
            </a: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120650"/>
            <a:ext cx="11590636" cy="1200329"/>
          </a:xfrm>
          <a:prstGeom prst="rect">
            <a:avLst/>
          </a:prstGeom>
          <a:noFill/>
        </p:spPr>
        <p:txBody>
          <a:bodyPr wrap="square" rtlCol="0">
            <a:spAutoFit/>
          </a:bodyPr>
          <a:lstStyle/>
          <a:p>
            <a:pPr marL="514350" marR="0" lvl="0" indent="-51435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Knowing how to control one’s own body [vessel] – a skill (4:4a)</a:t>
            </a:r>
          </a:p>
          <a:p>
            <a:pPr marL="514350" marR="0" lvl="0" indent="-51435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Standing apart from cultural “norms” and desires (4:4b-5)</a:t>
            </a:r>
          </a:p>
          <a:p>
            <a:pPr marL="514350" marR="0" lvl="0" indent="-51435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Living appropriately among one another (4:6)</a:t>
            </a:r>
          </a:p>
        </p:txBody>
      </p:sp>
    </p:spTree>
    <p:extLst>
      <p:ext uri="{BB962C8B-B14F-4D97-AF65-F5344CB8AC3E}">
        <p14:creationId xmlns:p14="http://schemas.microsoft.com/office/powerpoint/2010/main" val="22893164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II.   Why believers abstain from sexual immorality </a:t>
            </a:r>
            <a:r>
              <a:rPr lang="en-US" sz="3200" b="1" cap="none" baseline="30000" dirty="0">
                <a:solidFill>
                  <a:srgbClr val="92D050"/>
                </a:solidFill>
              </a:rPr>
              <a:t>(4:6b-8) </a:t>
            </a: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120650"/>
            <a:ext cx="11590636" cy="461665"/>
          </a:xfrm>
          <a:prstGeom prst="rect">
            <a:avLst/>
          </a:prstGeom>
          <a:noFill/>
        </p:spPr>
        <p:txBody>
          <a:bodyPr wrap="square" rtlCol="0">
            <a:spAutoFit/>
          </a:bodyPr>
          <a:lstStyle/>
          <a:p>
            <a:pPr marL="514350" marR="0" lvl="0" indent="-51435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The Lord will judge the immoral (4:6b)</a:t>
            </a:r>
            <a:endParaRPr lang="en-US" sz="24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369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6:9-10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9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6796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II.   Why believers abstain from sexual immorality </a:t>
            </a:r>
            <a:r>
              <a:rPr lang="en-US" sz="3200" b="1" cap="none" baseline="30000" dirty="0">
                <a:solidFill>
                  <a:srgbClr val="92D050"/>
                </a:solidFill>
              </a:rPr>
              <a:t>(4:6b-8) </a:t>
            </a: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120650"/>
            <a:ext cx="11590636" cy="1200329"/>
          </a:xfrm>
          <a:prstGeom prst="rect">
            <a:avLst/>
          </a:prstGeom>
          <a:noFill/>
        </p:spPr>
        <p:txBody>
          <a:bodyPr wrap="square" rtlCol="0">
            <a:spAutoFit/>
          </a:bodyPr>
          <a:lstStyle/>
          <a:p>
            <a:pPr marL="514350" marR="0" lvl="0" indent="-51435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The Lord will judge the immoral (4:6b)</a:t>
            </a:r>
          </a:p>
          <a:p>
            <a:pPr marL="514350" marR="0" lvl="0" indent="-51435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God has called us to holiness (4:7)</a:t>
            </a:r>
          </a:p>
          <a:p>
            <a:pPr marL="514350" marR="0" lvl="0" indent="-51435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Rejecting this teaching is rejection God (4:8)</a:t>
            </a:r>
          </a:p>
        </p:txBody>
      </p:sp>
      <p:sp>
        <p:nvSpPr>
          <p:cNvPr id="5" name="TextBox 4">
            <a:extLst>
              <a:ext uri="{FF2B5EF4-FFF2-40B4-BE49-F238E27FC236}">
                <a16:creationId xmlns:a16="http://schemas.microsoft.com/office/drawing/2014/main" id="{986C691C-EFA2-45BA-B9F4-6BA4149DB158}"/>
              </a:ext>
            </a:extLst>
          </p:cNvPr>
          <p:cNvSpPr txBox="1"/>
          <p:nvPr/>
        </p:nvSpPr>
        <p:spPr>
          <a:xfrm>
            <a:off x="300682" y="4520628"/>
            <a:ext cx="11590636" cy="1167114"/>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For this is the will of God, your sanctification; that is, that you abstain from sexual immorality.</a:t>
            </a:r>
            <a:r>
              <a:rPr lang="en-US" sz="3600" i="1" dirty="0">
                <a:latin typeface="Calibri" panose="020F0502020204030204" pitchFamily="34" charset="0"/>
                <a:ea typeface="Times New Roman" panose="02020603050405020304" pitchFamily="18" charset="0"/>
                <a:cs typeface="Calibri" panose="020F0502020204030204" pitchFamily="34" charset="0"/>
              </a:rPr>
              <a:t> ( 1 Thessalonians 4:3)</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6491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4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4:4-8 </a:t>
            </a:r>
          </a:p>
          <a:p>
            <a:pPr algn="ctr"/>
            <a:r>
              <a:rPr lang="en-US" sz="2800" i="1" dirty="0"/>
              <a:t>(Part 2b)</a:t>
            </a:r>
          </a:p>
        </p:txBody>
      </p:sp>
      <p:pic>
        <p:nvPicPr>
          <p:cNvPr id="4" name="Picture 3">
            <a:extLst>
              <a:ext uri="{FF2B5EF4-FFF2-40B4-BE49-F238E27FC236}">
                <a16:creationId xmlns:a16="http://schemas.microsoft.com/office/drawing/2014/main" id="{FB37521E-0C19-4C2B-9C88-85DCC269F5AF}"/>
              </a:ext>
            </a:extLst>
          </p:cNvPr>
          <p:cNvPicPr>
            <a:picLocks noChangeAspect="1"/>
          </p:cNvPicPr>
          <p:nvPr/>
        </p:nvPicPr>
        <p:blipFill>
          <a:blip r:embed="rId3"/>
          <a:stretch>
            <a:fillRect/>
          </a:stretch>
        </p:blipFill>
        <p:spPr>
          <a:xfrm>
            <a:off x="293716" y="583009"/>
            <a:ext cx="1280237" cy="685800"/>
          </a:xfrm>
          <a:prstGeom prst="rect">
            <a:avLst/>
          </a:prstGeom>
        </p:spPr>
      </p:pic>
    </p:spTree>
    <p:extLst>
      <p:ext uri="{BB962C8B-B14F-4D97-AF65-F5344CB8AC3E}">
        <p14:creationId xmlns:p14="http://schemas.microsoft.com/office/powerpoint/2010/main" val="92337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39158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3 For this is the will of God, your sanctification; that is, that you abstain from sexual immorality; 4 that each of you know how to possess his own vessel in sanctification and honor, 5 not in lustful passion, like the Gentiles who do not know God; 6 and that no man transgress and defraud his brother in the matter because the Lord is the avenger in all these things, just as we also told you before and solemnly warned you. 7 For God has not called us for the purpose of impurity, but in sanctification. 8 So, he who rejects this is not rejecting man but the God who gives His Holy Spirit to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41768"/>
          </a:xfrm>
          <a:prstGeom prst="rect">
            <a:avLst/>
          </a:prstGeom>
          <a:noFill/>
        </p:spPr>
        <p:txBody>
          <a:bodyPr wrap="square" rtlCol="0">
            <a:spAutoFit/>
          </a:bodyPr>
          <a:lstStyle/>
          <a:p>
            <a:pPr marL="0" marR="0" algn="just">
              <a:lnSpc>
                <a:spcPct val="97000"/>
              </a:lnSpc>
              <a:spcBef>
                <a:spcPts val="0"/>
              </a:spcBef>
              <a:spcAft>
                <a:spcPts val="0"/>
              </a:spcAft>
            </a:pPr>
            <a:r>
              <a:rPr lang="en-US" sz="4800" i="1" dirty="0">
                <a:effectLst/>
                <a:latin typeface="Calibri" panose="020F0502020204030204" pitchFamily="34" charset="0"/>
                <a:ea typeface="Times New Roman" panose="02020603050405020304" pitchFamily="18" charset="0"/>
                <a:cs typeface="Calibri" panose="020F0502020204030204" pitchFamily="34" charset="0"/>
              </a:rPr>
              <a:t>For this is the will of God, your sanctification; that is, that you abstain from sexual immorality</a:t>
            </a:r>
            <a:r>
              <a:rPr lang="en-US" sz="4800" i="1" dirty="0">
                <a:latin typeface="Calibri" panose="020F0502020204030204" pitchFamily="34" charset="0"/>
                <a:ea typeface="Times New Roman" panose="02020603050405020304" pitchFamily="18" charset="0"/>
                <a:cs typeface="Calibri" panose="020F0502020204030204" pitchFamily="34" charset="0"/>
              </a:rPr>
              <a:t>…</a:t>
            </a:r>
            <a:r>
              <a:rPr lang="en-US" sz="4800"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66540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13:6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25289"/>
          </a:xfrm>
          <a:prstGeom prst="rect">
            <a:avLst/>
          </a:prstGeom>
          <a:noFill/>
        </p:spPr>
        <p:txBody>
          <a:bodyPr wrap="square" rtlCol="0">
            <a:spAutoFit/>
          </a:bodyPr>
          <a:lstStyle/>
          <a:p>
            <a:pPr marL="0" marR="0" algn="just">
              <a:lnSpc>
                <a:spcPct val="97000"/>
              </a:lnSpc>
              <a:spcBef>
                <a:spcPts val="0"/>
              </a:spcBef>
              <a:spcAft>
                <a:spcPts val="0"/>
              </a:spcAft>
            </a:pPr>
            <a:r>
              <a:rPr lang="en-US" sz="4800" i="1" dirty="0">
                <a:effectLst/>
                <a:latin typeface="Calibri" panose="020F0502020204030204" pitchFamily="34" charset="0"/>
                <a:ea typeface="Times New Roman" panose="02020603050405020304" pitchFamily="18" charset="0"/>
              </a:rPr>
              <a:t>[Love] “does not rejoice in unrighteousness, but rejoices with the truth”</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39158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3 For this is the will of God, your sanctification; that is, that you abstain from sexual immorality; 4 that each of you know how to possess his own vessel in sanctification and honor, 5 not in lustful passion, like the Gentiles who do not know God; 6 and that no man transgress and defraud his brother in the matter because the Lord is the avenger in all these things, just as we also told you before and solemnly warned you. 7 For God has not called us for the purpose of impurity, but in sanctification. 8 So, he who rejects this is not rejecting man but the God who gives His Holy Spirit to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3500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   How believers abstain from sexual immorality </a:t>
            </a:r>
            <a:r>
              <a:rPr lang="en-US" sz="3200" b="1" cap="none" baseline="30000" dirty="0">
                <a:solidFill>
                  <a:srgbClr val="92D050"/>
                </a:solidFill>
              </a:rPr>
              <a:t>(4:4-6) </a:t>
            </a:r>
          </a:p>
        </p:txBody>
      </p:sp>
      <p:sp>
        <p:nvSpPr>
          <p:cNvPr id="4" name="TextBox 3">
            <a:extLst>
              <a:ext uri="{FF2B5EF4-FFF2-40B4-BE49-F238E27FC236}">
                <a16:creationId xmlns:a16="http://schemas.microsoft.com/office/drawing/2014/main" id="{658337A9-750E-4514-8C3D-B25BE776AFCD}"/>
              </a:ext>
            </a:extLst>
          </p:cNvPr>
          <p:cNvSpPr txBox="1"/>
          <p:nvPr/>
        </p:nvSpPr>
        <p:spPr>
          <a:xfrm>
            <a:off x="314010" y="1120650"/>
            <a:ext cx="11590636" cy="461665"/>
          </a:xfrm>
          <a:prstGeom prst="rect">
            <a:avLst/>
          </a:prstGeom>
          <a:noFill/>
        </p:spPr>
        <p:txBody>
          <a:bodyPr wrap="square" rtlCol="0">
            <a:spAutoFit/>
          </a:bodyPr>
          <a:lstStyle/>
          <a:p>
            <a:pPr marL="514350" marR="0" lvl="0" indent="-51435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Know how to control one’s own body [vessel] – a skill (4:4a)</a:t>
            </a:r>
          </a:p>
        </p:txBody>
      </p:sp>
      <p:sp>
        <p:nvSpPr>
          <p:cNvPr id="6" name="TextBox 5">
            <a:extLst>
              <a:ext uri="{FF2B5EF4-FFF2-40B4-BE49-F238E27FC236}">
                <a16:creationId xmlns:a16="http://schemas.microsoft.com/office/drawing/2014/main" id="{7A4BFB7C-1EDD-488A-A9C7-9E8B438C11AF}"/>
              </a:ext>
            </a:extLst>
          </p:cNvPr>
          <p:cNvSpPr txBox="1"/>
          <p:nvPr/>
        </p:nvSpPr>
        <p:spPr>
          <a:xfrm>
            <a:off x="314010" y="1895029"/>
            <a:ext cx="11590636" cy="2308324"/>
          </a:xfrm>
          <a:prstGeom prst="rect">
            <a:avLst/>
          </a:prstGeom>
          <a:noFill/>
        </p:spPr>
        <p:txBody>
          <a:bodyPr wrap="square" rtlCol="0">
            <a:spAutoFit/>
          </a:bodyPr>
          <a:lstStyle/>
          <a:p>
            <a:pPr algn="just"/>
            <a:r>
              <a:rPr lang="en-US" sz="2400" i="1" dirty="0"/>
              <a:t>5 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a:t>
            </a:r>
            <a:r>
              <a:rPr lang="en-US" sz="2400" i="1" u="sng" dirty="0"/>
              <a:t>it is not even able to do so</a:t>
            </a:r>
            <a:r>
              <a:rPr lang="en-US" sz="2400" i="1" dirty="0"/>
              <a:t>, 8 and those who are in the flesh cannot please God. (Romans 8:5-8)</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277690"/>
            <a:ext cx="11590636" cy="1286506"/>
          </a:xfrm>
          <a:prstGeom prst="rect">
            <a:avLst/>
          </a:prstGeom>
          <a:noFill/>
        </p:spPr>
        <p:txBody>
          <a:bodyPr wrap="square" rtlCol="0">
            <a:spAutoFit/>
          </a:bodyPr>
          <a:lstStyle/>
          <a:p>
            <a:pPr marL="0" marR="0" algn="just">
              <a:lnSpc>
                <a:spcPct val="97000"/>
              </a:lnSpc>
              <a:spcBef>
                <a:spcPts val="0"/>
              </a:spcBef>
              <a:spcAft>
                <a:spcPts val="0"/>
              </a:spcAft>
            </a:pPr>
            <a:r>
              <a:rPr lang="en-US" sz="4000" i="1" dirty="0">
                <a:latin typeface="Arial" panose="020B0604020202020204" pitchFamily="34" charset="0"/>
                <a:ea typeface="Times New Roman" panose="02020603050405020304" pitchFamily="18" charset="0"/>
              </a:rPr>
              <a:t>W</a:t>
            </a:r>
            <a:r>
              <a:rPr lang="en-US" sz="4000" i="1" dirty="0">
                <a:effectLst/>
                <a:latin typeface="Arial" panose="020B0604020202020204" pitchFamily="34" charset="0"/>
                <a:ea typeface="Times New Roman" panose="02020603050405020304" pitchFamily="18" charset="0"/>
              </a:rPr>
              <a:t>e must train our bodies to be our slaves rather than allowing ourselves to be slaves to our bodies.</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8EDD063-BBA8-4E3D-BAA4-D8B623B1240F}"/>
              </a:ext>
            </a:extLst>
          </p:cNvPr>
          <p:cNvSpPr txBox="1"/>
          <p:nvPr/>
        </p:nvSpPr>
        <p:spPr>
          <a:xfrm>
            <a:off x="282958" y="4577334"/>
            <a:ext cx="11590636" cy="928203"/>
          </a:xfrm>
          <a:prstGeom prst="rect">
            <a:avLst/>
          </a:prstGeom>
          <a:noFill/>
        </p:spPr>
        <p:txBody>
          <a:bodyPr wrap="square" rtlCol="0">
            <a:spAutoFit/>
          </a:bodyPr>
          <a:lstStyle/>
          <a:p>
            <a:pPr marL="0" marR="0" algn="just">
              <a:lnSpc>
                <a:spcPct val="97000"/>
              </a:lnSpc>
              <a:spcBef>
                <a:spcPts val="0"/>
              </a:spcBef>
              <a:spcAft>
                <a:spcPts val="0"/>
              </a:spcAft>
            </a:pPr>
            <a:r>
              <a:rPr lang="en-US" sz="2800" i="1" dirty="0">
                <a:effectLst/>
                <a:latin typeface="Calibri" panose="020F0502020204030204" pitchFamily="34" charset="0"/>
                <a:ea typeface="Times New Roman" panose="02020603050405020304" pitchFamily="18" charset="0"/>
                <a:cs typeface="Calibri" panose="020F0502020204030204" pitchFamily="34" charset="0"/>
              </a:rPr>
              <a:t>…but I discipline my body and make it my slave, so that, after I have preached to others, I myself will not be disqualified. (1 Corinthians 9:27)</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48544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   How believers abstain from sexual immorality </a:t>
            </a:r>
            <a:r>
              <a:rPr lang="en-US" sz="3200" b="1" cap="none" baseline="30000" dirty="0">
                <a:solidFill>
                  <a:srgbClr val="92D050"/>
                </a:solidFill>
              </a:rPr>
              <a:t>(4:4-6) </a:t>
            </a: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120650"/>
            <a:ext cx="11590636" cy="1569660"/>
          </a:xfrm>
          <a:prstGeom prst="rect">
            <a:avLst/>
          </a:prstGeom>
          <a:noFill/>
        </p:spPr>
        <p:txBody>
          <a:bodyPr wrap="square" rtlCol="0">
            <a:spAutoFit/>
          </a:bodyPr>
          <a:lstStyle/>
          <a:p>
            <a:pPr marL="514350" marR="0" lvl="0" indent="-51435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Knowing how to control one’s own body [vessel] – a skill (4:4)</a:t>
            </a:r>
          </a:p>
          <a:p>
            <a:pPr marL="514350" marR="0" lvl="0" indent="-51435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Standing apart from cultural “norms” and desires (4:4b-5)</a:t>
            </a:r>
          </a:p>
          <a:p>
            <a:pPr marL="971550" lvl="1" indent="-514350" algn="just">
              <a:buFont typeface="+mj-lt"/>
              <a:buAutoNum type="arabicPeriod"/>
            </a:pPr>
            <a:r>
              <a:rPr lang="en-US" sz="2400" b="1" dirty="0">
                <a:latin typeface="Arial" panose="020B0604020202020204" pitchFamily="34" charset="0"/>
                <a:ea typeface="Calibri" panose="020F0502020204030204" pitchFamily="34" charset="0"/>
                <a:cs typeface="Times New Roman" panose="02020603050405020304" pitchFamily="18" charset="0"/>
              </a:rPr>
              <a:t>Positively – </a:t>
            </a:r>
            <a:r>
              <a:rPr lang="en-US" sz="2400" b="1" i="1" dirty="0">
                <a:latin typeface="Arial" panose="020B0604020202020204" pitchFamily="34" charset="0"/>
                <a:ea typeface="Calibri" panose="020F0502020204030204" pitchFamily="34" charset="0"/>
                <a:cs typeface="Times New Roman" panose="02020603050405020304" pitchFamily="18" charset="0"/>
              </a:rPr>
              <a:t>“in sanctification and honor”</a:t>
            </a: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L="971550" lvl="1" indent="-514350" algn="just">
              <a:buFont typeface="+mj-lt"/>
              <a:buAutoNum type="arabi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Negatively – </a:t>
            </a:r>
            <a:r>
              <a:rPr lang="en-US" sz="2400" b="1" i="1" dirty="0">
                <a:effectLst/>
                <a:latin typeface="Arial" panose="020B0604020202020204" pitchFamily="34" charset="0"/>
                <a:ea typeface="Calibri" panose="020F0502020204030204" pitchFamily="34" charset="0"/>
                <a:cs typeface="Times New Roman" panose="02020603050405020304" pitchFamily="18" charset="0"/>
              </a:rPr>
              <a:t>“not in lustful passion” </a:t>
            </a:r>
          </a:p>
        </p:txBody>
      </p:sp>
    </p:spTree>
    <p:extLst>
      <p:ext uri="{BB962C8B-B14F-4D97-AF65-F5344CB8AC3E}">
        <p14:creationId xmlns:p14="http://schemas.microsoft.com/office/powerpoint/2010/main" val="4392504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par>
                          <p:cTn id="13" fill="hold">
                            <p:stCondLst>
                              <p:cond delay="1750"/>
                            </p:stCondLst>
                            <p:childTnLst>
                              <p:par>
                                <p:cTn id="14" presetID="10" presetClass="entr" presetSubtype="0" fill="hold" grpId="0" nodeType="afterEffect">
                                  <p:stCondLst>
                                    <p:cond delay="325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75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1:18-19; 24; 26; 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0311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18 The wrath of God is revealed from heaven against all ungodliness and unrighteousness of men, who suppress the truth in unrighteousness, 19 because that which is know about God is evident in them, for God made it evident to them.</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76238B7-A9A1-4720-AF3F-D21604D7B246}"/>
              </a:ext>
            </a:extLst>
          </p:cNvPr>
          <p:cNvSpPr txBox="1"/>
          <p:nvPr/>
        </p:nvSpPr>
        <p:spPr>
          <a:xfrm>
            <a:off x="282957" y="3301420"/>
            <a:ext cx="11590636" cy="248080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24 Therefore </a:t>
            </a:r>
            <a:r>
              <a:rPr lang="en-US" sz="3200" b="1" i="1" u="sng" dirty="0">
                <a:effectLst/>
                <a:latin typeface="Calibri" panose="020F0502020204030204" pitchFamily="34" charset="0"/>
                <a:ea typeface="Times New Roman" panose="02020603050405020304" pitchFamily="18" charset="0"/>
              </a:rPr>
              <a:t>God gave them over</a:t>
            </a:r>
            <a:r>
              <a:rPr lang="en-US" sz="3200" i="1" dirty="0">
                <a:effectLst/>
                <a:latin typeface="Calibri" panose="020F0502020204030204" pitchFamily="34" charset="0"/>
                <a:ea typeface="Times New Roman" panose="02020603050405020304" pitchFamily="18" charset="0"/>
              </a:rPr>
              <a:t> in the lusts of their hearts to impurity…</a:t>
            </a:r>
          </a:p>
          <a:p>
            <a:pPr marL="0" marR="0" algn="just">
              <a:lnSpc>
                <a:spcPct val="97000"/>
              </a:lnSpc>
              <a:spcBef>
                <a:spcPts val="0"/>
              </a:spcBef>
              <a:spcAft>
                <a:spcPts val="0"/>
              </a:spcAft>
            </a:pPr>
            <a:r>
              <a:rPr lang="en-US" sz="3200" i="1" dirty="0">
                <a:latin typeface="Calibri" panose="020F0502020204030204" pitchFamily="34" charset="0"/>
                <a:ea typeface="Calibri" panose="020F0502020204030204" pitchFamily="34" charset="0"/>
                <a:cs typeface="Calibri" panose="020F0502020204030204" pitchFamily="34" charset="0"/>
              </a:rPr>
              <a:t>26 For this reason </a:t>
            </a:r>
            <a:r>
              <a:rPr lang="en-US" sz="3200" b="1" i="1" u="sng" dirty="0">
                <a:latin typeface="Calibri" panose="020F0502020204030204" pitchFamily="34" charset="0"/>
                <a:ea typeface="Calibri" panose="020F0502020204030204" pitchFamily="34" charset="0"/>
                <a:cs typeface="Calibri" panose="020F0502020204030204" pitchFamily="34" charset="0"/>
              </a:rPr>
              <a:t>God gave them over</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to degrading passions…</a:t>
            </a:r>
          </a:p>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28 </a:t>
            </a:r>
            <a:r>
              <a:rPr lang="en-US" sz="3200" i="1" dirty="0">
                <a:latin typeface="Calibri" panose="020F0502020204030204" pitchFamily="34" charset="0"/>
                <a:ea typeface="Calibri" panose="020F0502020204030204" pitchFamily="34" charset="0"/>
                <a:cs typeface="Calibri" panose="020F0502020204030204" pitchFamily="34" charset="0"/>
              </a:rPr>
              <a:t>…</a:t>
            </a:r>
            <a:r>
              <a:rPr lang="en-US" sz="3200" b="1" i="1" u="sng" dirty="0">
                <a:latin typeface="Calibri" panose="020F0502020204030204" pitchFamily="34" charset="0"/>
                <a:ea typeface="Calibri" panose="020F0502020204030204" pitchFamily="34" charset="0"/>
                <a:cs typeface="Calibri" panose="020F0502020204030204" pitchFamily="34" charset="0"/>
              </a:rPr>
              <a:t>God gave them over</a:t>
            </a:r>
            <a:r>
              <a:rPr lang="en-US" sz="3200" i="1" dirty="0">
                <a:latin typeface="Calibri" panose="020F0502020204030204" pitchFamily="34" charset="0"/>
                <a:ea typeface="Calibri" panose="020F0502020204030204" pitchFamily="34" charset="0"/>
                <a:cs typeface="Calibri" panose="020F0502020204030204" pitchFamily="34" charset="0"/>
              </a:rPr>
              <a:t> to a depraved mind, to do those things which are not proper.</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411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5250"/>
                            </p:stCondLst>
                            <p:childTnLst>
                              <p:par>
                                <p:cTn id="13" presetID="10" presetClass="entr" presetSubtype="0" fill="hold"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11739</TotalTime>
  <Words>875</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277</cp:revision>
  <cp:lastPrinted>2020-05-22T15:03:41Z</cp:lastPrinted>
  <dcterms:created xsi:type="dcterms:W3CDTF">2019-06-22T19:37:39Z</dcterms:created>
  <dcterms:modified xsi:type="dcterms:W3CDTF">2021-07-02T14:29:56Z</dcterms:modified>
</cp:coreProperties>
</file>